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61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沖田 将人" userId="8e06ad5abf2bf536" providerId="LiveId" clId="{AF30821E-8934-4E0F-8F59-F114DC6E65B0}"/>
    <pc:docChg chg="undo custSel addSld modSld sldOrd">
      <pc:chgData name="沖田 将人" userId="8e06ad5abf2bf536" providerId="LiveId" clId="{AF30821E-8934-4E0F-8F59-F114DC6E65B0}" dt="2022-07-15T07:35:05.781" v="1599" actId="20577"/>
      <pc:docMkLst>
        <pc:docMk/>
      </pc:docMkLst>
      <pc:sldChg chg="modSp mod">
        <pc:chgData name="沖田 将人" userId="8e06ad5abf2bf536" providerId="LiveId" clId="{AF30821E-8934-4E0F-8F59-F114DC6E65B0}" dt="2022-07-11T04:53:09.672" v="207" actId="255"/>
        <pc:sldMkLst>
          <pc:docMk/>
          <pc:sldMk cId="3238836053" sldId="257"/>
        </pc:sldMkLst>
        <pc:spChg chg="mod">
          <ac:chgData name="沖田 将人" userId="8e06ad5abf2bf536" providerId="LiveId" clId="{AF30821E-8934-4E0F-8F59-F114DC6E65B0}" dt="2022-07-11T04:53:09.672" v="207" actId="255"/>
          <ac:spMkLst>
            <pc:docMk/>
            <pc:sldMk cId="3238836053" sldId="257"/>
            <ac:spMk id="3" creationId="{9889BC92-DBF7-72EC-D702-5AD4F7B8A4E4}"/>
          </ac:spMkLst>
        </pc:spChg>
      </pc:sldChg>
      <pc:sldChg chg="addSp delSp modSp new mod">
        <pc:chgData name="沖田 将人" userId="8e06ad5abf2bf536" providerId="LiveId" clId="{AF30821E-8934-4E0F-8F59-F114DC6E65B0}" dt="2022-07-11T05:12:13.164" v="693" actId="20577"/>
        <pc:sldMkLst>
          <pc:docMk/>
          <pc:sldMk cId="1634512384" sldId="259"/>
        </pc:sldMkLst>
        <pc:spChg chg="mod">
          <ac:chgData name="沖田 将人" userId="8e06ad5abf2bf536" providerId="LiveId" clId="{AF30821E-8934-4E0F-8F59-F114DC6E65B0}" dt="2022-07-11T05:12:13.164" v="693" actId="20577"/>
          <ac:spMkLst>
            <pc:docMk/>
            <pc:sldMk cId="1634512384" sldId="259"/>
            <ac:spMk id="2" creationId="{998B8C46-2593-7B10-4449-B0FDD8E9AC49}"/>
          </ac:spMkLst>
        </pc:spChg>
        <pc:spChg chg="del mod">
          <ac:chgData name="沖田 将人" userId="8e06ad5abf2bf536" providerId="LiveId" clId="{AF30821E-8934-4E0F-8F59-F114DC6E65B0}" dt="2022-07-11T05:02:22.358" v="229"/>
          <ac:spMkLst>
            <pc:docMk/>
            <pc:sldMk cId="1634512384" sldId="259"/>
            <ac:spMk id="3" creationId="{4A14D174-2EB2-B6F0-8180-DE5A6D2F76FF}"/>
          </ac:spMkLst>
        </pc:spChg>
        <pc:spChg chg="add del mod">
          <ac:chgData name="沖田 将人" userId="8e06ad5abf2bf536" providerId="LiveId" clId="{AF30821E-8934-4E0F-8F59-F114DC6E65B0}" dt="2022-07-11T05:08:12.640" v="393" actId="478"/>
          <ac:spMkLst>
            <pc:docMk/>
            <pc:sldMk cId="1634512384" sldId="259"/>
            <ac:spMk id="12" creationId="{AC3C6606-C789-005D-AD89-E52B42C6E292}"/>
          </ac:spMkLst>
        </pc:spChg>
        <pc:spChg chg="add del mod">
          <ac:chgData name="沖田 将人" userId="8e06ad5abf2bf536" providerId="LiveId" clId="{AF30821E-8934-4E0F-8F59-F114DC6E65B0}" dt="2022-07-11T05:12:03.612" v="689" actId="20577"/>
          <ac:spMkLst>
            <pc:docMk/>
            <pc:sldMk cId="1634512384" sldId="259"/>
            <ac:spMk id="13" creationId="{0A60A1E1-968F-16B3-623D-82C1D2B016D7}"/>
          </ac:spMkLst>
        </pc:spChg>
        <pc:graphicFrameChg chg="add del mod">
          <ac:chgData name="沖田 将人" userId="8e06ad5abf2bf536" providerId="LiveId" clId="{AF30821E-8934-4E0F-8F59-F114DC6E65B0}" dt="2022-07-11T05:07:14.586" v="359" actId="478"/>
          <ac:graphicFrameMkLst>
            <pc:docMk/>
            <pc:sldMk cId="1634512384" sldId="259"/>
            <ac:graphicFrameMk id="11" creationId="{0BF57D3C-3580-C7B5-D8CA-209D77341C5E}"/>
          </ac:graphicFrameMkLst>
        </pc:graphicFrameChg>
        <pc:picChg chg="add mod">
          <ac:chgData name="沖田 将人" userId="8e06ad5abf2bf536" providerId="LiveId" clId="{AF30821E-8934-4E0F-8F59-F114DC6E65B0}" dt="2022-07-11T05:02:37.637" v="232" actId="1076"/>
          <ac:picMkLst>
            <pc:docMk/>
            <pc:sldMk cId="1634512384" sldId="259"/>
            <ac:picMk id="8" creationId="{B46EC1AD-5848-CBE0-C76F-46ACF6A29CAD}"/>
          </ac:picMkLst>
        </pc:picChg>
      </pc:sldChg>
      <pc:sldChg chg="modSp new mod">
        <pc:chgData name="沖田 将人" userId="8e06ad5abf2bf536" providerId="LiveId" clId="{AF30821E-8934-4E0F-8F59-F114DC6E65B0}" dt="2022-07-11T05:03:23.955" v="350" actId="20577"/>
        <pc:sldMkLst>
          <pc:docMk/>
          <pc:sldMk cId="2594555048" sldId="260"/>
        </pc:sldMkLst>
        <pc:spChg chg="mod">
          <ac:chgData name="沖田 将人" userId="8e06ad5abf2bf536" providerId="LiveId" clId="{AF30821E-8934-4E0F-8F59-F114DC6E65B0}" dt="2022-07-11T05:03:02.699" v="251" actId="20577"/>
          <ac:spMkLst>
            <pc:docMk/>
            <pc:sldMk cId="2594555048" sldId="260"/>
            <ac:spMk id="2" creationId="{74D08515-FEBE-E180-F28D-618124E90D2B}"/>
          </ac:spMkLst>
        </pc:spChg>
        <pc:spChg chg="mod">
          <ac:chgData name="沖田 将人" userId="8e06ad5abf2bf536" providerId="LiveId" clId="{AF30821E-8934-4E0F-8F59-F114DC6E65B0}" dt="2022-07-11T05:03:23.955" v="350" actId="20577"/>
          <ac:spMkLst>
            <pc:docMk/>
            <pc:sldMk cId="2594555048" sldId="260"/>
            <ac:spMk id="3" creationId="{7B06A2BA-178B-B3A3-CAE0-02D70712D3A0}"/>
          </ac:spMkLst>
        </pc:spChg>
      </pc:sldChg>
      <pc:sldChg chg="modSp mod ord">
        <pc:chgData name="沖田 将人" userId="8e06ad5abf2bf536" providerId="LiveId" clId="{AF30821E-8934-4E0F-8F59-F114DC6E65B0}" dt="2022-07-11T05:12:49.490" v="720" actId="20577"/>
        <pc:sldMkLst>
          <pc:docMk/>
          <pc:sldMk cId="1665666140" sldId="261"/>
        </pc:sldMkLst>
        <pc:spChg chg="mod">
          <ac:chgData name="沖田 将人" userId="8e06ad5abf2bf536" providerId="LiveId" clId="{AF30821E-8934-4E0F-8F59-F114DC6E65B0}" dt="2022-07-11T05:12:49.490" v="720" actId="20577"/>
          <ac:spMkLst>
            <pc:docMk/>
            <pc:sldMk cId="1665666140" sldId="261"/>
            <ac:spMk id="2" creationId="{998B8C46-2593-7B10-4449-B0FDD8E9AC49}"/>
          </ac:spMkLst>
        </pc:spChg>
      </pc:sldChg>
      <pc:sldChg chg="modSp new mod">
        <pc:chgData name="沖田 将人" userId="8e06ad5abf2bf536" providerId="LiveId" clId="{AF30821E-8934-4E0F-8F59-F114DC6E65B0}" dt="2022-07-15T07:35:05.781" v="1599" actId="20577"/>
        <pc:sldMkLst>
          <pc:docMk/>
          <pc:sldMk cId="3194192891" sldId="263"/>
        </pc:sldMkLst>
        <pc:spChg chg="mod">
          <ac:chgData name="沖田 将人" userId="8e06ad5abf2bf536" providerId="LiveId" clId="{AF30821E-8934-4E0F-8F59-F114DC6E65B0}" dt="2022-07-14T08:14:32.922" v="750" actId="20577"/>
          <ac:spMkLst>
            <pc:docMk/>
            <pc:sldMk cId="3194192891" sldId="263"/>
            <ac:spMk id="2" creationId="{AB9EC3FD-694B-F668-A469-86A6A4301097}"/>
          </ac:spMkLst>
        </pc:spChg>
        <pc:spChg chg="mod">
          <ac:chgData name="沖田 将人" userId="8e06ad5abf2bf536" providerId="LiveId" clId="{AF30821E-8934-4E0F-8F59-F114DC6E65B0}" dt="2022-07-15T07:35:05.781" v="1599" actId="20577"/>
          <ac:spMkLst>
            <pc:docMk/>
            <pc:sldMk cId="3194192891" sldId="263"/>
            <ac:spMk id="3" creationId="{D2B7C235-BFE7-BDD6-1B6C-79452AA15FBB}"/>
          </ac:spMkLst>
        </pc:spChg>
      </pc:sldChg>
      <pc:sldChg chg="modSp new mod">
        <pc:chgData name="沖田 将人" userId="8e06ad5abf2bf536" providerId="LiveId" clId="{AF30821E-8934-4E0F-8F59-F114DC6E65B0}" dt="2022-07-14T08:33:55.722" v="1544" actId="20577"/>
        <pc:sldMkLst>
          <pc:docMk/>
          <pc:sldMk cId="1762116502" sldId="264"/>
        </pc:sldMkLst>
        <pc:spChg chg="mod">
          <ac:chgData name="沖田 将人" userId="8e06ad5abf2bf536" providerId="LiveId" clId="{AF30821E-8934-4E0F-8F59-F114DC6E65B0}" dt="2022-07-14T08:33:18.884" v="1367" actId="20577"/>
          <ac:spMkLst>
            <pc:docMk/>
            <pc:sldMk cId="1762116502" sldId="264"/>
            <ac:spMk id="2" creationId="{0ADCAC89-40EA-E781-7058-D3075DC75B4F}"/>
          </ac:spMkLst>
        </pc:spChg>
        <pc:spChg chg="mod">
          <ac:chgData name="沖田 将人" userId="8e06ad5abf2bf536" providerId="LiveId" clId="{AF30821E-8934-4E0F-8F59-F114DC6E65B0}" dt="2022-07-14T08:33:55.722" v="1544" actId="20577"/>
          <ac:spMkLst>
            <pc:docMk/>
            <pc:sldMk cId="1762116502" sldId="264"/>
            <ac:spMk id="3" creationId="{9B4EAB88-9D3B-947D-B16C-ADF8FF1520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40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37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35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6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38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50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8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2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7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16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7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04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16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17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781F-DD1B-4DFA-BC72-0F520A3D391C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121668-25CF-4D83-9973-BB3BC6BFF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4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89D0A9-F8F8-7942-6F63-CBF2C5C71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9177866" cy="1646302"/>
          </a:xfrm>
        </p:spPr>
        <p:txBody>
          <a:bodyPr/>
          <a:lstStyle/>
          <a:p>
            <a:r>
              <a:rPr kumimoji="1" lang="ja-JP" altLang="en-US" dirty="0"/>
              <a:t>第一回みらい在宅クリニック地域交流会（北エリア）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5313F2-7DDB-E4DE-80F0-DDE3F6B6E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2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351865-9666-3AB7-49D2-B36A1D6C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5" y="601436"/>
            <a:ext cx="8596668" cy="1320800"/>
          </a:xfrm>
        </p:spPr>
        <p:txBody>
          <a:bodyPr/>
          <a:lstStyle/>
          <a:p>
            <a:r>
              <a:rPr kumimoji="1" lang="ja-JP" altLang="en-US" dirty="0"/>
              <a:t>うまく見えない、聞こえない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4C3A7EC-F5A3-EAE3-0123-655DF4B20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8" y="1922236"/>
            <a:ext cx="5175249" cy="3881437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35F42ED-16EA-A629-DAAF-E101936B7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40" y="3223192"/>
            <a:ext cx="4824072" cy="36180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1F8359-B607-E12A-D8CE-47DDC4767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40" y="138517"/>
            <a:ext cx="4101647" cy="307623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96EED1-5A09-27AF-6787-6807AA454710}"/>
              </a:ext>
            </a:extLst>
          </p:cNvPr>
          <p:cNvSpPr txBox="1"/>
          <p:nvPr/>
        </p:nvSpPr>
        <p:spPr>
          <a:xfrm>
            <a:off x="6214040" y="4281139"/>
            <a:ext cx="5200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画面右下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なんにも聞こえないという方、そもそも、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パソコンのスピーカー</a:t>
            </a:r>
            <a:r>
              <a:rPr kumimoji="1" lang="en-US" altLang="ja-JP" dirty="0">
                <a:solidFill>
                  <a:srgbClr val="FF0000"/>
                </a:solidFill>
              </a:rPr>
              <a:t>OFF</a:t>
            </a:r>
            <a:r>
              <a:rPr kumimoji="1" lang="ja-JP" altLang="en-US" dirty="0">
                <a:solidFill>
                  <a:srgbClr val="FF0000"/>
                </a:solidFill>
              </a:rPr>
              <a:t>になっていませんか？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2220B871-CD28-FDED-291B-C2F4D1F22941}"/>
              </a:ext>
            </a:extLst>
          </p:cNvPr>
          <p:cNvSpPr/>
          <p:nvPr/>
        </p:nvSpPr>
        <p:spPr>
          <a:xfrm>
            <a:off x="8816802" y="5222421"/>
            <a:ext cx="302706" cy="440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8EF39D-BE86-7ED0-BE72-773FBB49F0BE}"/>
              </a:ext>
            </a:extLst>
          </p:cNvPr>
          <p:cNvSpPr txBox="1"/>
          <p:nvPr/>
        </p:nvSpPr>
        <p:spPr>
          <a:xfrm>
            <a:off x="484417" y="342900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画面左下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ご自分の顔を出したいときは、ビデオ開始に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自分が話をしたいときはミュートを解除</a:t>
            </a:r>
          </a:p>
        </p:txBody>
      </p:sp>
      <p:sp>
        <p:nvSpPr>
          <p:cNvPr id="17" name="矢印: 左 16">
            <a:extLst>
              <a:ext uri="{FF2B5EF4-FFF2-40B4-BE49-F238E27FC236}">
                <a16:creationId xmlns:a16="http://schemas.microsoft.com/office/drawing/2014/main" id="{170B339B-10FD-392D-08AA-85649E556771}"/>
              </a:ext>
            </a:extLst>
          </p:cNvPr>
          <p:cNvSpPr/>
          <p:nvPr/>
        </p:nvSpPr>
        <p:spPr>
          <a:xfrm>
            <a:off x="2453368" y="4189064"/>
            <a:ext cx="465364" cy="31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DDA319-78D4-293D-8FEF-67752C11CE9F}"/>
              </a:ext>
            </a:extLst>
          </p:cNvPr>
          <p:cNvSpPr txBox="1"/>
          <p:nvPr/>
        </p:nvSpPr>
        <p:spPr>
          <a:xfrm>
            <a:off x="6612089" y="1820245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画面右上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自己紹介の時には表示からスピーカーを選択すると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話始めると自動的に全員にアップの動画になります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C5A06F4E-947D-670F-32E0-19ECEC346AEB}"/>
              </a:ext>
            </a:extLst>
          </p:cNvPr>
          <p:cNvSpPr/>
          <p:nvPr/>
        </p:nvSpPr>
        <p:spPr>
          <a:xfrm>
            <a:off x="7600950" y="656301"/>
            <a:ext cx="595993" cy="34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19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2B4DC0-7DD5-3833-0BBC-D6FBD0A5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441F36-45C6-8C36-43ED-3E8720E3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今回は第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回目のみらい開催の地域交流会になります</a:t>
            </a:r>
            <a:endParaRPr kumimoji="1" lang="en-US" altLang="ja-JP" dirty="0"/>
          </a:p>
          <a:p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回目だけは人数の関係で北エリア、南エリアで分けての開催になります</a:t>
            </a:r>
            <a:endParaRPr lang="en-US" altLang="ja-JP" dirty="0"/>
          </a:p>
          <a:p>
            <a:r>
              <a:rPr lang="ja-JP" altLang="en-US" dirty="0"/>
              <a:t>今後は半年に</a:t>
            </a:r>
            <a:r>
              <a:rPr lang="en-US" altLang="ja-JP" dirty="0"/>
              <a:t>1</a:t>
            </a:r>
            <a:r>
              <a:rPr lang="ja-JP" altLang="en-US" dirty="0"/>
              <a:t>回程度、地域で考えたい在宅医療の問題をみんなで考えていきましょう</a:t>
            </a:r>
            <a:endParaRPr lang="en-US" altLang="ja-JP" dirty="0"/>
          </a:p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回目なので不手際があったら申し訳ありません、お許しください💦</a:t>
            </a:r>
          </a:p>
        </p:txBody>
      </p:sp>
    </p:spTree>
    <p:extLst>
      <p:ext uri="{BB962C8B-B14F-4D97-AF65-F5344CB8AC3E}">
        <p14:creationId xmlns:p14="http://schemas.microsoft.com/office/powerpoint/2010/main" val="108746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DC60A-0C16-7F2B-3AB4-07B720E4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07" y="1101256"/>
            <a:ext cx="8596668" cy="1320800"/>
          </a:xfrm>
        </p:spPr>
        <p:txBody>
          <a:bodyPr/>
          <a:lstStyle/>
          <a:p>
            <a:r>
              <a:rPr kumimoji="1" lang="ja-JP" altLang="en-US" dirty="0"/>
              <a:t>当院の主治医制に関して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89BC92-DBF7-72EC-D702-5AD4F7B8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57" y="1875971"/>
            <a:ext cx="8596668" cy="3880773"/>
          </a:xfrm>
        </p:spPr>
        <p:txBody>
          <a:bodyPr/>
          <a:lstStyle/>
          <a:p>
            <a:r>
              <a:rPr kumimoji="1" lang="ja-JP" altLang="en-US" dirty="0"/>
              <a:t>平日昼間は原則として主治医制</a:t>
            </a:r>
            <a:endParaRPr kumimoji="1" lang="en-US" altLang="ja-JP" dirty="0"/>
          </a:p>
          <a:p>
            <a:r>
              <a:rPr kumimoji="1" lang="ja-JP" altLang="en-US" dirty="0"/>
              <a:t>非常勤医の患者には必ず副主治医になる常勤医が存在</a:t>
            </a:r>
            <a:endParaRPr kumimoji="1" lang="en-US" altLang="ja-JP" dirty="0"/>
          </a:p>
          <a:p>
            <a:r>
              <a:rPr kumimoji="1" lang="ja-JP" altLang="en-US" dirty="0"/>
              <a:t>ほとんどの非常勤医師は週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回勤務なのでそれ以外の時は常勤副主治医が対応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2800" dirty="0"/>
              <a:t>平日朝</a:t>
            </a:r>
            <a:r>
              <a:rPr kumimoji="1" lang="en-US" altLang="ja-JP" sz="2800" dirty="0"/>
              <a:t>7</a:t>
            </a:r>
            <a:r>
              <a:rPr kumimoji="1" lang="ja-JP" altLang="en-US" sz="2800" dirty="0"/>
              <a:t>時から</a:t>
            </a:r>
            <a:r>
              <a:rPr kumimoji="1" lang="en-US" altLang="ja-JP" sz="2800" dirty="0"/>
              <a:t>18</a:t>
            </a:r>
            <a:r>
              <a:rPr kumimoji="1" lang="ja-JP" altLang="en-US" sz="2800" dirty="0"/>
              <a:t>時までは原則主治医制、それ以外はすべてオンコール医師が対応いたします！！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→それではオンコール体制は</a:t>
            </a:r>
            <a:r>
              <a:rPr kumimoji="1" lang="en-US" altLang="ja-JP" sz="2800" dirty="0"/>
              <a:t>…</a:t>
            </a:r>
            <a:endParaRPr kumimoji="1" lang="ja-JP" altLang="en-US" sz="2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CC4306-7AF2-61A9-6A3C-1FF296C5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29" y="1584794"/>
            <a:ext cx="3128963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B8C46-2593-7B10-4449-B0FDD8E9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69" y="1513952"/>
            <a:ext cx="8596668" cy="1320800"/>
          </a:xfrm>
        </p:spPr>
        <p:txBody>
          <a:bodyPr/>
          <a:lstStyle/>
          <a:p>
            <a:r>
              <a:rPr kumimoji="1" lang="ja-JP" altLang="en-US" dirty="0"/>
              <a:t>平日夜間オンコール体制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46EC1AD-5848-CBE0-C76F-46ACF6A29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450"/>
            <a:ext cx="5177584" cy="3748070"/>
          </a:xfr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60A1E1-968F-16B3-623D-82C1D2B016D7}"/>
              </a:ext>
            </a:extLst>
          </p:cNvPr>
          <p:cNvSpPr txBox="1"/>
          <p:nvPr/>
        </p:nvSpPr>
        <p:spPr>
          <a:xfrm>
            <a:off x="914400" y="4340889"/>
            <a:ext cx="739176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・医師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人待機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・電話が多い</a:t>
            </a:r>
            <a:r>
              <a:rPr kumimoji="1" lang="en-US" altLang="ja-JP" sz="2000" dirty="0"/>
              <a:t>18</a:t>
            </a:r>
            <a:r>
              <a:rPr kumimoji="1" lang="ja-JP" altLang="en-US" sz="2000" dirty="0"/>
              <a:t>時から</a:t>
            </a:r>
            <a:r>
              <a:rPr kumimoji="1" lang="en-US" altLang="ja-JP" sz="2000" dirty="0"/>
              <a:t>22</a:t>
            </a:r>
            <a:r>
              <a:rPr kumimoji="1" lang="ja-JP" altLang="en-US" sz="2000" dirty="0"/>
              <a:t>時まで市大医学部学生がまず電話対応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22</a:t>
            </a:r>
            <a:r>
              <a:rPr kumimoji="1" lang="ja-JP" altLang="en-US" sz="2000" dirty="0"/>
              <a:t>時以降は医師が直接対応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66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B8C46-2593-7B10-4449-B0FDD8E9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19" y="1326174"/>
            <a:ext cx="8596668" cy="1320800"/>
          </a:xfrm>
        </p:spPr>
        <p:txBody>
          <a:bodyPr/>
          <a:lstStyle/>
          <a:p>
            <a:r>
              <a:rPr lang="ja-JP" altLang="en-US" dirty="0"/>
              <a:t>土休日</a:t>
            </a:r>
            <a:r>
              <a:rPr kumimoji="1" lang="ja-JP" altLang="en-US" dirty="0"/>
              <a:t>オンコール体制</a:t>
            </a:r>
            <a:br>
              <a:rPr kumimoji="1" lang="en-US" altLang="ja-JP" dirty="0"/>
            </a:br>
            <a:r>
              <a:rPr kumimoji="1" lang="ja-JP" altLang="en-US" dirty="0"/>
              <a:t>（朝</a:t>
            </a:r>
            <a:r>
              <a:rPr kumimoji="1" lang="en-US" altLang="ja-JP" dirty="0"/>
              <a:t>7</a:t>
            </a:r>
            <a:r>
              <a:rPr kumimoji="1" lang="ja-JP" altLang="en-US" dirty="0"/>
              <a:t>時から翌</a:t>
            </a:r>
            <a:r>
              <a:rPr kumimoji="1" lang="en-US" altLang="ja-JP" dirty="0"/>
              <a:t>7</a:t>
            </a:r>
            <a:r>
              <a:rPr kumimoji="1" lang="ja-JP" altLang="en-US" dirty="0"/>
              <a:t>時まで）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46EC1AD-5848-CBE0-C76F-46ACF6A29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450"/>
            <a:ext cx="5177584" cy="3748070"/>
          </a:xfr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60A1E1-968F-16B3-623D-82C1D2B016D7}"/>
              </a:ext>
            </a:extLst>
          </p:cNvPr>
          <p:cNvSpPr txBox="1"/>
          <p:nvPr/>
        </p:nvSpPr>
        <p:spPr>
          <a:xfrm>
            <a:off x="914400" y="4340889"/>
            <a:ext cx="623119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・昼間医師</a:t>
            </a:r>
            <a:r>
              <a:rPr kumimoji="1" lang="en-US" altLang="ja-JP" sz="2000" dirty="0"/>
              <a:t>3</a:t>
            </a:r>
            <a:r>
              <a:rPr kumimoji="1" lang="ja-JP" altLang="en-US" sz="2000" dirty="0"/>
              <a:t>人待機、夜間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人待機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・朝</a:t>
            </a:r>
            <a:r>
              <a:rPr kumimoji="1" lang="en-US" altLang="ja-JP" sz="2000" dirty="0"/>
              <a:t>7</a:t>
            </a:r>
            <a:r>
              <a:rPr kumimoji="1" lang="ja-JP" altLang="en-US" sz="2000" dirty="0"/>
              <a:t>時から</a:t>
            </a:r>
            <a:r>
              <a:rPr kumimoji="1" lang="en-US" altLang="ja-JP" sz="2000" dirty="0"/>
              <a:t>21</a:t>
            </a:r>
            <a:r>
              <a:rPr kumimoji="1" lang="ja-JP" altLang="en-US" sz="2000" dirty="0"/>
              <a:t>時まで市大医学部学生がまず電話対応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21</a:t>
            </a:r>
            <a:r>
              <a:rPr kumimoji="1" lang="ja-JP" altLang="en-US" sz="2000" dirty="0"/>
              <a:t>時以降は医師が直接対応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451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EC3FD-694B-F668-A469-86A6A430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この後の自己紹介は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B7C235-BFE7-BDD6-1B6C-79452AA1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短時間ですので、ありがとうございます、とかこんにちはとか、ご挨拶は割愛しましょう</a:t>
            </a:r>
            <a:endParaRPr kumimoji="1" lang="en-US" altLang="ja-JP" dirty="0"/>
          </a:p>
          <a:p>
            <a:r>
              <a:rPr kumimoji="1" lang="ja-JP" altLang="en-US" dirty="0"/>
              <a:t>自己紹介いただける方は事業所単位でまとめてお願いします</a:t>
            </a:r>
            <a:endParaRPr kumimoji="1" lang="en-US" altLang="ja-JP" dirty="0"/>
          </a:p>
          <a:p>
            <a:r>
              <a:rPr kumimoji="1" lang="ja-JP" altLang="en-US" dirty="0"/>
              <a:t>こちらから指名させていただきます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段取り</a:t>
            </a:r>
            <a:endParaRPr kumimoji="1" lang="en-US" altLang="ja-JP" dirty="0"/>
          </a:p>
          <a:p>
            <a:r>
              <a:rPr lang="ja-JP" altLang="en-US" dirty="0"/>
              <a:t>事業所名の紹介</a:t>
            </a:r>
            <a:endParaRPr lang="en-US" altLang="ja-JP" dirty="0"/>
          </a:p>
          <a:p>
            <a:r>
              <a:rPr kumimoji="1" lang="ja-JP" altLang="en-US" dirty="0"/>
              <a:t>役職（職種）とお名前の紹介</a:t>
            </a:r>
            <a:endParaRPr kumimoji="1" lang="en-US" altLang="ja-JP" dirty="0"/>
          </a:p>
          <a:p>
            <a:r>
              <a:rPr kumimoji="1" lang="ja-JP" altLang="en-US" dirty="0"/>
              <a:t>一言あればお願いします（なくてもいいです）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「みらい在宅クリニックの医師沖田将人です。よろしくお願いします。以上です。」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19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CAC89-40EA-E781-7058-D3075DC7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交流会後のアンケート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4EAB88-9D3B-947D-B16C-ADF8FF15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みらい在宅クリニックのホームページに</a:t>
            </a:r>
            <a:r>
              <a:rPr kumimoji="1" lang="en-US" altLang="ja-JP" dirty="0"/>
              <a:t>QR</a:t>
            </a:r>
            <a:r>
              <a:rPr kumimoji="1" lang="ja-JP" altLang="en-US" dirty="0"/>
              <a:t>コードを載せておりますので、アンケートの回答のご協力をお願いいたします。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1762116502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410</Words>
  <Application>Microsoft Office PowerPoint</Application>
  <PresentationFormat>ワイド画面</PresentationFormat>
  <Paragraphs>50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ファセット</vt:lpstr>
      <vt:lpstr>第一回みらい在宅クリニック地域交流会（北エリア）</vt:lpstr>
      <vt:lpstr>うまく見えない、聞こえない</vt:lpstr>
      <vt:lpstr>はじめに</vt:lpstr>
      <vt:lpstr>当院の主治医制に関して</vt:lpstr>
      <vt:lpstr>平日夜間オンコール体制</vt:lpstr>
      <vt:lpstr>土休日オンコール体制 （朝7時から翌7時まで）</vt:lpstr>
      <vt:lpstr>この後の自己紹介は</vt:lpstr>
      <vt:lpstr>交流会後のアンケート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第一回みらい在宅クリニック地域交流会（北エリア）</dc:title>
  <dc:creator>沖田 将人</dc:creator>
  <cp:lastModifiedBy>沖田 将人</cp:lastModifiedBy>
  <cp:revision>6</cp:revision>
  <dcterms:created xsi:type="dcterms:W3CDTF">2022-07-11T03:37:17Z</dcterms:created>
  <dcterms:modified xsi:type="dcterms:W3CDTF">2022-07-15T07:41:35Z</dcterms:modified>
</cp:coreProperties>
</file>